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7" r:id="rId11"/>
    <p:sldId id="258" r:id="rId12"/>
    <p:sldId id="259" r:id="rId13"/>
    <p:sldId id="260" r:id="rId14"/>
    <p:sldId id="261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E65939-AC95-43E6-AF72-61F278266697}" type="datetimeFigureOut">
              <a:rPr lang="pl-PL" smtClean="0"/>
              <a:pPr/>
              <a:t>2015-12-06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64B3F2-5A05-4DF1-AB51-EE082DC814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6172200" cy="208823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</a:rPr>
              <a:t>METODA PROJEKTU</a:t>
            </a:r>
            <a:endParaRPr lang="pl-P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44164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2132856"/>
            <a:ext cx="6172200" cy="115212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METODA PROJEKTU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4077072"/>
            <a:ext cx="6172200" cy="229785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REALIZACJA PROJEKTU – ETAP I</a:t>
            </a:r>
            <a:endParaRPr lang="pl-PL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5040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ROZPOCZĘCIE PROJEKTU: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2060848"/>
            <a:ext cx="6172200" cy="4314074"/>
          </a:xfrm>
        </p:spPr>
        <p:txBody>
          <a:bodyPr>
            <a:normAutofit/>
          </a:bodyPr>
          <a:lstStyle/>
          <a:p>
            <a:r>
              <a:rPr lang="pl-PL" dirty="0" smtClean="0"/>
              <a:t>- Ustalanie , wybór tematu, z inicjatywy nauczyciela lub w  wyniku zainteresowań dzieci </a:t>
            </a:r>
          </a:p>
          <a:p>
            <a:r>
              <a:rPr lang="pl-PL" dirty="0" smtClean="0"/>
              <a:t>- Przygotowanie siatki wstępnej z pytaniami, ewentualnymi wymogami dydaktycznymi , szukanie materiałów, projektowanie zajęć terenowych</a:t>
            </a:r>
          </a:p>
          <a:p>
            <a:r>
              <a:rPr lang="pl-PL" dirty="0" smtClean="0"/>
              <a:t>- Zajęcia wprowadzające, budowanie wspólnych doświadczeń grupy</a:t>
            </a:r>
          </a:p>
          <a:p>
            <a:r>
              <a:rPr lang="pl-PL" dirty="0" smtClean="0"/>
              <a:t>- Decyzja czy temat jest odpowiedni, trafiony</a:t>
            </a:r>
          </a:p>
          <a:p>
            <a:r>
              <a:rPr lang="pl-PL" dirty="0" smtClean="0"/>
              <a:t>- Nauczyciel wraz z dziećmi przygotowuje siatkę tematyczną /co wiemy?/ i listę pytań :”Czego chcemy się dowiedzieć?”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124744"/>
            <a:ext cx="6172200" cy="208823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METODA PROJEKTU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51216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POSZUKIWANIE ODPOWIEDZI – ETAP II</a:t>
            </a:r>
            <a:endParaRPr lang="pl-PL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4941168"/>
            <a:ext cx="6172200" cy="108012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1412776"/>
            <a:ext cx="6172200" cy="4104456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- następuje ponowna analiza siatki przygotowawczej i siatki pytań przygotowanej przez dzieci w celu powiązania treści i umiejętności</a:t>
            </a:r>
          </a:p>
          <a:p>
            <a:r>
              <a:rPr lang="pl-PL" dirty="0" smtClean="0"/>
              <a:t>- organizacja i przygotowanie zajęć terenowych i wizyt ekspertów</a:t>
            </a:r>
          </a:p>
          <a:p>
            <a:r>
              <a:rPr lang="pl-PL" dirty="0" smtClean="0"/>
              <a:t>- aktywność badawcza / zajęcia terenowe, spotkania z ekspertami, badanie obiektów, eksperymentowanie/</a:t>
            </a:r>
          </a:p>
          <a:p>
            <a:r>
              <a:rPr lang="pl-PL" dirty="0" smtClean="0"/>
              <a:t>- przedstawienie zdobytej wiedzy za pomocą opisów, rysunków, działań konstrukcyjnych, tańca, zabaw inscenizacyjno- </a:t>
            </a:r>
            <a:r>
              <a:rPr lang="pl-PL" dirty="0" err="1" smtClean="0"/>
              <a:t>dramowych</a:t>
            </a:r>
            <a:endParaRPr lang="pl-PL" dirty="0" smtClean="0"/>
          </a:p>
          <a:p>
            <a:r>
              <a:rPr lang="pl-PL" dirty="0" smtClean="0"/>
              <a:t>- powrót do siatki lub przygotowanie nowej siatki- czego dzieci się nauczyły , postawienie nowych pytań, powtórzenie działań badawczych i przedstawiających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1944216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METODA PROJEKTU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4149080"/>
            <a:ext cx="6172200" cy="1152128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ZAKOŃCZENIE PROJEKTU – 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                          ETAP III </a:t>
            </a:r>
            <a:endParaRPr lang="pl-P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1224136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2060848"/>
            <a:ext cx="6172200" cy="4314074"/>
          </a:xfrm>
        </p:spPr>
        <p:txBody>
          <a:bodyPr/>
          <a:lstStyle/>
          <a:p>
            <a:r>
              <a:rPr lang="pl-PL" dirty="0" smtClean="0"/>
              <a:t> -  podsumowanie: dyskusja </a:t>
            </a:r>
            <a:br>
              <a:rPr lang="pl-PL" dirty="0" smtClean="0"/>
            </a:br>
            <a:r>
              <a:rPr lang="pl-PL" dirty="0" smtClean="0"/>
              <a:t>-  przygotowanie wydarzenia kulminacyjnego, dzielenie się wiedzą z innymi / rodzicami, dziećmi z innych grup/ - prezentacja</a:t>
            </a:r>
          </a:p>
          <a:p>
            <a:r>
              <a:rPr lang="pl-PL" dirty="0" smtClean="0"/>
              <a:t>-  wspólne świętowanie – kulminacja </a:t>
            </a:r>
          </a:p>
          <a:p>
            <a:r>
              <a:rPr lang="pl-PL" dirty="0" smtClean="0"/>
              <a:t> - analiza projektu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194421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METODA PROJEKTU a współpraca z rodzicami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4149080"/>
            <a:ext cx="6172200" cy="115212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1268760"/>
            <a:ext cx="6172200" cy="4752528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/>
              <a:t>- projekt może w sposób naturalny zainteresować rodziców  i zachęcić ich do udziału w podejmowanych przez dziecko działaniach. Jest to bardzo ważne, bo sukcesy dziecka w nauce zależą w dużej mierze od stopnia zaangażowania rodziców w procesie edukacyjnym. </a:t>
            </a:r>
          </a:p>
          <a:p>
            <a:r>
              <a:rPr lang="pl-PL" sz="2400" dirty="0" smtClean="0"/>
              <a:t>-  rodzaje aktywności : wolontariat, nauka w domu, kontakt z domem, współpraca ze środowiskiem.</a:t>
            </a:r>
          </a:p>
          <a:p>
            <a:r>
              <a:rPr lang="pl-PL" sz="2400" dirty="0" smtClean="0"/>
              <a:t>- gdy nauczyciel pokazuje staranną dokumentację działań małych badaczy, opowiada o osiągnięciach dzieci , pokazuje prezentację, rodzice są zdumieni i zachwyceni osiągnięciami swoich dzieci. 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1268760"/>
            <a:ext cx="6172200" cy="4752528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/>
              <a:t>- bardzo ważnym elementem jest zaangażowanie rodziców kupują dzieciom książki na dany temat, występują w roli ekspertów, towarzyszą dzieciom w wyprawach terenowych, załatwiają wejście do różnych instytucji, </a:t>
            </a:r>
          </a:p>
          <a:p>
            <a:r>
              <a:rPr lang="pl-PL" sz="2400" dirty="0" smtClean="0"/>
              <a:t>- rodzice biorą udział wydarzeniach kulminacyjnych, podsumowaniu projektu, wspólnym świętowaniu, rodzice są wówczas zdumieni ogromem informacji, jakie dzieci posiadły, jak myślą, rozumują.</a:t>
            </a:r>
          </a:p>
          <a:p>
            <a:r>
              <a:rPr lang="pl-PL" sz="2400" dirty="0" smtClean="0"/>
              <a:t>- rodzice obserwując jak nauczyciel zachęca dzieci do zadawania pytań podobnie zaczyna rozmawiać z dzieckiem, zdobywa świadomość technik zachęcających do czynnej nauki w domu.    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6172200" cy="3816424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</a:rPr>
              <a:t>METODA PROJEKTU jest pogłębionym badaniem tematu przez dziecko </a:t>
            </a:r>
            <a:endParaRPr lang="pl-P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 descr="Znalezione obrazy dla zapytania dziecko badacz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869160"/>
            <a:ext cx="2160240" cy="1532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6172200" cy="648072"/>
          </a:xfrm>
        </p:spPr>
        <p:txBody>
          <a:bodyPr>
            <a:normAutofit fontScale="90000"/>
          </a:bodyPr>
          <a:lstStyle/>
          <a:p>
            <a:pPr algn="ctr"/>
            <a:endParaRPr lang="pl-P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1556792"/>
            <a:ext cx="6172200" cy="4680520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- praca metodą projektu polega na uczeniu się poprzez badanie, jakiego wymaga proces rozwiązywania problemu</a:t>
            </a:r>
          </a:p>
          <a:p>
            <a:r>
              <a:rPr lang="pl-PL" dirty="0" smtClean="0"/>
              <a:t>- dziecko jest małym badaczem, poszukuje pomysłu, rozwiązania nowego zadania za pomocą czynnego eksperymentowania, tworzy nową wiedzę, a nie biernie ją przyjmuje, dzieli się tą wiedzą z innymi, przeżywa określone emocje, jest zmotywowane do uczenia się.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628800"/>
            <a:ext cx="6172200" cy="208823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METODA PROJEKTU uwzględnia podmiotowość dziecka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4077072"/>
            <a:ext cx="6172200" cy="2297850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sp>
        <p:nvSpPr>
          <p:cNvPr id="15362" name="AutoShape 2" descr="Znalezione obrazy dla zapytania WAŻNI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AutoShape 4" descr="Znalezione obrazy dla zapytania WAŻNI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8" name="AutoShape 8" descr="Znalezione obrazy dla zapytania WAŻNI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0" name="AutoShape 10" descr="Znalezione obrazy dla zapytania WAŻNI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Znalezione obrazy dla zapytania WAŻNI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4" name="Picture 14" descr="Znalezione obrazy dla zapytania WAŻNI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1944216" cy="2807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72008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DZIECKO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1700808"/>
            <a:ext cx="6172200" cy="4674114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- Ma prawo do wyboru zadania</a:t>
            </a:r>
          </a:p>
          <a:p>
            <a:r>
              <a:rPr lang="pl-PL" sz="2400" dirty="0" smtClean="0"/>
              <a:t>- Ma prawo do szukania na własną rękę możliwych sposobów rozwiązania – moc sprawcza</a:t>
            </a:r>
          </a:p>
          <a:p>
            <a:r>
              <a:rPr lang="pl-PL" sz="2400" dirty="0" smtClean="0"/>
              <a:t>- Ma prawo do własnej oceny zarówno co do sposobu wykonania zadania, jaki i osiągniętego wyniku- poczucie kontroli, auto kontrola</a:t>
            </a:r>
          </a:p>
          <a:p>
            <a:r>
              <a:rPr lang="pl-PL" sz="2400" dirty="0" smtClean="0"/>
              <a:t>- Istnieje względna równowaga prawa do aktywności dorosłego i dziecka.</a:t>
            </a:r>
          </a:p>
          <a:p>
            <a:r>
              <a:rPr lang="pl-PL" sz="2400" dirty="0" smtClean="0"/>
              <a:t>- Konsekwencją respektowania podmiotowości jest wzrost odpowiedzialności dziecka za własną działalność – uczenie się 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316835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METODA PROJEKTU STWARZA MOŻLIWOŚĆ UCZENIA SIĘ SPOŁECZNEGO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5085184"/>
            <a:ext cx="6172200" cy="128973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13314" name="Picture 2" descr="Znalezione obrazy dla zapytania ROZWÓJ EMOCJONALNY DZI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81127"/>
            <a:ext cx="4320480" cy="190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648072"/>
          </a:xfrm>
        </p:spPr>
        <p:txBody>
          <a:bodyPr>
            <a:normAutofit/>
          </a:bodyPr>
          <a:lstStyle/>
          <a:p>
            <a:pPr algn="ctr"/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1556792"/>
            <a:ext cx="6172200" cy="481813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- Uczy dyskusji, </a:t>
            </a:r>
            <a:r>
              <a:rPr lang="pl-PL" sz="2400" dirty="0" err="1" smtClean="0"/>
              <a:t>tutoringu</a:t>
            </a:r>
            <a:r>
              <a:rPr lang="pl-PL" sz="2400" dirty="0" smtClean="0"/>
              <a:t> dziecięcego, rozwijania umiejętności komunikacyjnych</a:t>
            </a:r>
          </a:p>
          <a:p>
            <a:r>
              <a:rPr lang="pl-PL" sz="2400" dirty="0" smtClean="0"/>
              <a:t>- Uczy negocjacji</a:t>
            </a:r>
          </a:p>
          <a:p>
            <a:r>
              <a:rPr lang="pl-PL" sz="2400" dirty="0" smtClean="0"/>
              <a:t>- Pozwala na poznawanie świata zgodnie ze swoim kanałem sensorycznym / wzrokowcy, słuchowcy, </a:t>
            </a:r>
            <a:r>
              <a:rPr lang="pl-PL" sz="2400" dirty="0" err="1" smtClean="0"/>
              <a:t>kinestetycy</a:t>
            </a:r>
            <a:r>
              <a:rPr lang="pl-PL" sz="2400" dirty="0" smtClean="0"/>
              <a:t> /</a:t>
            </a:r>
          </a:p>
          <a:p>
            <a:r>
              <a:rPr lang="pl-PL" sz="2400" dirty="0" smtClean="0"/>
              <a:t>- Pozwala na wymianę doświadczeń między dziećmi / dzieci świetnie uczą się od siebie nawzajem/   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2132856"/>
            <a:ext cx="6172200" cy="208823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METODA PROJEKTU A ROZWÓJ SPOŁECZNO-EMOCJONALNY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6021288"/>
            <a:ext cx="6172200" cy="353634"/>
          </a:xfrm>
        </p:spPr>
        <p:txBody>
          <a:bodyPr>
            <a:normAutofit fontScale="85000" lnSpcReduction="20000"/>
          </a:bodyPr>
          <a:lstStyle/>
          <a:p>
            <a:endParaRPr lang="pl-P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576064"/>
          </a:xfrm>
        </p:spPr>
        <p:txBody>
          <a:bodyPr>
            <a:normAutofit fontScale="90000"/>
          </a:bodyPr>
          <a:lstStyle/>
          <a:p>
            <a:pPr algn="ctr"/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1628800"/>
            <a:ext cx="6172200" cy="4746122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/>
              <a:t>- Jeśli wrodzona dziecięca ciekawość nie uzyskuje wsparcia to zostaje to zaprzepaszczone.</a:t>
            </a:r>
          </a:p>
          <a:p>
            <a:r>
              <a:rPr lang="pl-PL" sz="2400" dirty="0" smtClean="0"/>
              <a:t>- Rodzice mogą być dla dzieci przykładem emocjonalnego zaangażowania w zdobywanie wiedzy.</a:t>
            </a:r>
          </a:p>
          <a:p>
            <a:r>
              <a:rPr lang="pl-PL" sz="2400" dirty="0" smtClean="0"/>
              <a:t>- Jeśli dzieci dużo czasu spędzają w placówkach, a brakuje w nich wsparcia dla ich indywidualnych zainteresowań to niestety te możliwości związane z rozwojem samodzielności w myśleniu i w działaniu nie rozwiną się.</a:t>
            </a:r>
          </a:p>
          <a:p>
            <a:r>
              <a:rPr lang="pl-PL" sz="2400" dirty="0" smtClean="0"/>
              <a:t>- Dziecko pozytywnie motywowane  własnymi postępami przejawia większą zdolność  rozwiązywania problemów i większą skłonność do pogłębiania wiedzy.  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636</Words>
  <Application>Microsoft Office PowerPoint</Application>
  <PresentationFormat>Pokaz na ekranie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Wykusz</vt:lpstr>
      <vt:lpstr>METODA PROJEKTU</vt:lpstr>
      <vt:lpstr>METODA PROJEKTU jest pogłębionym badaniem tematu przez dziecko </vt:lpstr>
      <vt:lpstr>Slajd 3</vt:lpstr>
      <vt:lpstr>METODA PROJEKTU uwzględnia podmiotowość dziecka</vt:lpstr>
      <vt:lpstr>DZIECKO</vt:lpstr>
      <vt:lpstr>METODA PROJEKTU STWARZA MOŻLIWOŚĆ UCZENIA SIĘ SPOŁECZNEGO</vt:lpstr>
      <vt:lpstr>Slajd 7</vt:lpstr>
      <vt:lpstr>METODA PROJEKTU A ROZWÓJ SPOŁECZNO-EMOCJONALNY</vt:lpstr>
      <vt:lpstr>Slajd 9</vt:lpstr>
      <vt:lpstr>METODA PROJEKTU</vt:lpstr>
      <vt:lpstr>ROZPOCZĘCIE PROJEKTU:</vt:lpstr>
      <vt:lpstr>METODA PROJEKTU</vt:lpstr>
      <vt:lpstr>Slajd 13</vt:lpstr>
      <vt:lpstr>METODA PROJEKTU </vt:lpstr>
      <vt:lpstr> </vt:lpstr>
      <vt:lpstr>METODA PROJEKTU a współpraca z rodzicami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PROJEKTU</dc:title>
  <dc:creator>komputer</dc:creator>
  <cp:lastModifiedBy>komputer</cp:lastModifiedBy>
  <cp:revision>11</cp:revision>
  <dcterms:created xsi:type="dcterms:W3CDTF">2015-11-22T12:48:55Z</dcterms:created>
  <dcterms:modified xsi:type="dcterms:W3CDTF">2015-12-06T20:43:00Z</dcterms:modified>
</cp:coreProperties>
</file>