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66CF-B6B0-448C-AD8C-B41F7FC40CDF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C1E8-A21C-41A2-BE8D-C8712BA61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707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66CF-B6B0-448C-AD8C-B41F7FC40CDF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C1E8-A21C-41A2-BE8D-C8712BA61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589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66CF-B6B0-448C-AD8C-B41F7FC40CDF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C1E8-A21C-41A2-BE8D-C8712BA61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308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66CF-B6B0-448C-AD8C-B41F7FC40CDF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C1E8-A21C-41A2-BE8D-C8712BA61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16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66CF-B6B0-448C-AD8C-B41F7FC40CDF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C1E8-A21C-41A2-BE8D-C8712BA61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70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66CF-B6B0-448C-AD8C-B41F7FC40CDF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C1E8-A21C-41A2-BE8D-C8712BA61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711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66CF-B6B0-448C-AD8C-B41F7FC40CDF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C1E8-A21C-41A2-BE8D-C8712BA61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769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66CF-B6B0-448C-AD8C-B41F7FC40CDF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C1E8-A21C-41A2-BE8D-C8712BA61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52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66CF-B6B0-448C-AD8C-B41F7FC40CDF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C1E8-A21C-41A2-BE8D-C8712BA61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298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66CF-B6B0-448C-AD8C-B41F7FC40CDF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C1E8-A21C-41A2-BE8D-C8712BA61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31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66CF-B6B0-448C-AD8C-B41F7FC40CDF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C1E8-A21C-41A2-BE8D-C8712BA61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64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366CF-B6B0-448C-AD8C-B41F7FC40CDF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DC1E8-A21C-41A2-BE8D-C8712BA61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579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160239"/>
          </a:xfrm>
        </p:spPr>
        <p:txBody>
          <a:bodyPr/>
          <a:lstStyle/>
          <a:p>
            <a:r>
              <a:rPr lang="pl-PL" b="1" dirty="0" smtClean="0"/>
              <a:t>ELEMENTY </a:t>
            </a:r>
            <a:br>
              <a:rPr lang="pl-PL" b="1" dirty="0" smtClean="0"/>
            </a:br>
            <a:r>
              <a:rPr lang="pl-PL" b="1" dirty="0" smtClean="0"/>
              <a:t>PLANU DALTOŃSKIEGO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3356992"/>
            <a:ext cx="5040560" cy="2281808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W PRZEDSZKOLU NR 182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„KRÓL ELFÓW”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W POZNANIU.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4" descr="Podobny obraz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2736304" cy="3472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9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4800" b="1" dirty="0" smtClean="0"/>
              <a:t>Pomoce dydaktyczne wykorzystywane do realizacji koncepcji planu daltońskiego</a:t>
            </a:r>
            <a:endParaRPr lang="pl-PL" sz="4800" b="1" dirty="0"/>
          </a:p>
        </p:txBody>
      </p:sp>
    </p:spTree>
    <p:extLst>
      <p:ext uri="{BB962C8B-B14F-4D97-AF65-F5344CB8AC3E}">
        <p14:creationId xmlns:p14="http://schemas.microsoft.com/office/powerpoint/2010/main" val="2452027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 smtClean="0"/>
              <a:t>Proces wychowawczo – dydaktyczny edukacji daltońskiej jest wizualizowany, co pozwala dzieciom lepiej zrozumieć i zapamiętać zasady obowiązujące w grupie, zadania do wykonania.</a:t>
            </a:r>
          </a:p>
          <a:p>
            <a:pPr marL="0" indent="0" algn="ctr">
              <a:buNone/>
            </a:pPr>
            <a:r>
              <a:rPr lang="pl-PL" b="1" dirty="0" smtClean="0"/>
              <a:t>Urządzamy otoczenie, w którym dziecko czuje się bezpiecznie, gdzie panują jasne, przewidywalne zasady, umożliwiamy dzieciom samodzielną pracę.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Wizualizacja to obrazki – instrukcje, które pomogą dziecku samodzielnie wykonać zadanie.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2938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/>
              <a:t>Każdy oddział został wyposażony w pomoce dydaktyczne niezbędne do realizacji</a:t>
            </a:r>
          </a:p>
          <a:p>
            <a:pPr marL="0" indent="0" algn="ctr">
              <a:buNone/>
            </a:pPr>
            <a:r>
              <a:rPr lang="pl-PL" dirty="0" smtClean="0"/>
              <a:t> planu daltońskiego: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t</a:t>
            </a:r>
            <a:r>
              <a:rPr lang="pl-PL" b="1" dirty="0" smtClean="0"/>
              <a:t>ablicę magnetyczną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t</a:t>
            </a:r>
            <a:r>
              <a:rPr lang="pl-PL" b="1" dirty="0" smtClean="0"/>
              <a:t>ablicę obecności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w</a:t>
            </a:r>
            <a:r>
              <a:rPr lang="pl-PL" b="1" dirty="0" smtClean="0"/>
              <a:t>izualizację dni tygodnia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s</a:t>
            </a:r>
            <a:r>
              <a:rPr lang="pl-PL" b="1" dirty="0" smtClean="0"/>
              <a:t>ygnalizator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/>
              <a:t>zegar daltoński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r</a:t>
            </a:r>
            <a:r>
              <a:rPr lang="pl-PL" b="1" dirty="0" smtClean="0"/>
              <a:t>uchomy plan dnia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0853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TABLICA OBECNOŚCI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427984" y="1556792"/>
            <a:ext cx="4258816" cy="4569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/>
              <a:t>Przychodząc do przedszkola, dzieci powieszają swoje zdjęcie w części </a:t>
            </a:r>
            <a:r>
              <a:rPr lang="pl-PL" b="1" dirty="0" smtClean="0"/>
              <a:t>„jestem w przedszkolu”.</a:t>
            </a:r>
          </a:p>
          <a:p>
            <a:pPr marL="0" indent="0" algn="ctr">
              <a:buNone/>
            </a:pPr>
            <a:r>
              <a:rPr lang="pl-PL" dirty="0" smtClean="0"/>
              <a:t>Wychodząc przewieszają breloczek ze zdjęciem na miejsce </a:t>
            </a:r>
            <a:r>
              <a:rPr lang="pl-PL" b="1" dirty="0" smtClean="0"/>
              <a:t>„idę do domu”.</a:t>
            </a:r>
            <a:endParaRPr lang="pl-PL" b="1" dirty="0"/>
          </a:p>
        </p:txBody>
      </p:sp>
      <p:pic>
        <p:nvPicPr>
          <p:cNvPr id="6" name="Obraz 5" descr="C:\Users\User\Downloads\28275895_1309347742542745_1676025096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384376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188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STRAŻNICY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88024" y="1706078"/>
            <a:ext cx="3898776" cy="4525963"/>
          </a:xfrm>
        </p:spPr>
        <p:txBody>
          <a:bodyPr/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W każdy poniedziałek nauczyciel wybiera strażników              (wg kolejności w dzienniku), którzy pełnią swą funkcję przez tydzień.</a:t>
            </a:r>
            <a:endParaRPr lang="pl-PL" b="1" dirty="0"/>
          </a:p>
        </p:txBody>
      </p:sp>
      <p:pic>
        <p:nvPicPr>
          <p:cNvPr id="4" name="Obraz 3" descr="C:\Users\User\Downloads\28208652_1309347719209414_1362658731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60040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293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STRAŻNIK CZASU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 smtClean="0"/>
              <a:t>Jest odpowiedzialny za wizualizację dni tygodnia tzn. przesuwa listek na odpowiedni kwiatek</a:t>
            </a:r>
          </a:p>
          <a:p>
            <a:pPr marL="0" indent="0" algn="ctr">
              <a:buNone/>
            </a:pPr>
            <a:r>
              <a:rPr lang="pl-PL" sz="2800" dirty="0" smtClean="0"/>
              <a:t> (dzień tygodnia).</a:t>
            </a:r>
          </a:p>
        </p:txBody>
      </p:sp>
      <p:pic>
        <p:nvPicPr>
          <p:cNvPr id="4" name="Obraz 3" descr="C:\Users\User\Downloads\28208169_1309347752542744_1546906104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5616624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836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Czuwa nad czasem wykonania zadania, zabawy, posiłku itp., posługując się zegarem daltońskim.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C:\Users\User\Downloads\28208120_1309347715876081_798617816_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6480720" cy="3293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C:\Users\User\Downloads\28207756_1309347739209412_962182996_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1080120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942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STRAŻNIK CISZY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Jego zadaniem jest kontrolowanie hałasu       w sali tzn. gdy jest głośno podchodzi indywidualnie do wskazanego dziecka i prosi o ciszę.</a:t>
            </a:r>
            <a:endParaRPr lang="pl-PL" dirty="0"/>
          </a:p>
        </p:txBody>
      </p:sp>
      <p:pic>
        <p:nvPicPr>
          <p:cNvPr id="4" name="Obraz 3" descr="C:\Users\User\Downloads\28208682_1309347759209410_766128478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5112568" cy="2766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30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STRAŻNIK ZADANIA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 smtClean="0"/>
              <a:t>Odpowiada za codzienne przypominanie dzieciom       o wykonaniu zadania oraz jest pomocny przy jego tłumaczeniu i wykonywaniu.</a:t>
            </a:r>
            <a:endParaRPr lang="pl-PL" sz="2800" dirty="0"/>
          </a:p>
        </p:txBody>
      </p:sp>
      <p:pic>
        <p:nvPicPr>
          <p:cNvPr id="4" name="Obraz 3" descr="C:\Users\User\Downloads\28278645_1309347732542746_570173256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2664296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C:\Users\User\Downloads\28208477_1309347749209411_745700520_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79"/>
            <a:ext cx="3888431" cy="2232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281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DYŻURNI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Odpowiadają za porządek w sali</a:t>
            </a:r>
            <a:r>
              <a:rPr lang="pl-PL" dirty="0"/>
              <a:t> </a:t>
            </a:r>
            <a:r>
              <a:rPr lang="pl-PL" dirty="0" smtClean="0"/>
              <a:t>i  łazience.</a:t>
            </a:r>
          </a:p>
          <a:p>
            <a:pPr marL="0" indent="0">
              <a:buNone/>
            </a:pPr>
            <a:r>
              <a:rPr lang="pl-PL" dirty="0" smtClean="0"/>
              <a:t> Są pomocni podczas wydawania posiłków.</a:t>
            </a:r>
            <a:endParaRPr lang="pl-PL" dirty="0"/>
          </a:p>
        </p:txBody>
      </p:sp>
      <p:pic>
        <p:nvPicPr>
          <p:cNvPr id="4" name="Obraz 3" descr="C:\Users\User\Downloads\28218008_1309347745876078_1458294845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27857"/>
            <a:ext cx="4932943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3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„ Jeśli szanujemy dziecko i podążamy za jego możliwościami to może ono zrobić więcej, niż od niego oczekujemy, a wszystko co potrafi – nauczycielowi zrobić nie wolno”</a:t>
            </a:r>
          </a:p>
          <a:p>
            <a:pPr marL="0" indent="0" algn="ctr">
              <a:buNone/>
            </a:pPr>
            <a:endParaRPr lang="pl-PL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pl-PL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Helen Parkhurst</a:t>
            </a:r>
            <a:endParaRPr lang="pl-PL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5416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SYGNALIZATOR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4048" y="1484784"/>
            <a:ext cx="3682752" cy="39604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Informuje dzieci </a:t>
            </a:r>
          </a:p>
          <a:p>
            <a:pPr marL="0" indent="0">
              <a:buNone/>
            </a:pPr>
            <a:r>
              <a:rPr lang="pl-PL" dirty="0" smtClean="0"/>
              <a:t>o pracy w parach,</a:t>
            </a:r>
          </a:p>
          <a:p>
            <a:pPr marL="0" indent="0">
              <a:buNone/>
            </a:pPr>
            <a:r>
              <a:rPr lang="pl-PL" dirty="0" smtClean="0"/>
              <a:t> w grupie</a:t>
            </a:r>
          </a:p>
          <a:p>
            <a:pPr marL="0" indent="0">
              <a:buNone/>
            </a:pPr>
            <a:r>
              <a:rPr lang="pl-PL" dirty="0" smtClean="0"/>
              <a:t> i o zajęciach indywidualnych.</a:t>
            </a:r>
            <a:endParaRPr lang="pl-PL" dirty="0"/>
          </a:p>
        </p:txBody>
      </p:sp>
      <p:pic>
        <p:nvPicPr>
          <p:cNvPr id="4" name="Obraz 3" descr="C:\Users\User\Downloads\28278574_1309347729209413_1882014663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266429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055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PARY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88024" y="1988840"/>
            <a:ext cx="3898776" cy="41373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 smtClean="0"/>
              <a:t>W każdy poniedziałek dzieci losują pary, </a:t>
            </a:r>
          </a:p>
          <a:p>
            <a:pPr marL="0" indent="0" algn="ctr">
              <a:buNone/>
            </a:pPr>
            <a:r>
              <a:rPr lang="pl-PL" dirty="0" smtClean="0"/>
              <a:t>w których przez cały tydzień wychodzą</a:t>
            </a:r>
          </a:p>
          <a:p>
            <a:pPr marL="0" indent="0" algn="ctr">
              <a:buNone/>
            </a:pPr>
            <a:r>
              <a:rPr lang="pl-PL" dirty="0" smtClean="0"/>
              <a:t> na spacer, pomagają sobie nawzajem i co najważniejsze poznają się bliżej.</a:t>
            </a:r>
            <a:endParaRPr lang="pl-PL" dirty="0"/>
          </a:p>
        </p:txBody>
      </p:sp>
      <p:pic>
        <p:nvPicPr>
          <p:cNvPr id="4" name="Obraz 3" descr="C:\Users\User\Downloads\28217936_1309347722542747_1785804112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312368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741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:\Users\User\Downloads\28208411_1309347765876076_1371983650_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2376264" cy="421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C:\Users\User\Downloads\28217481_1309347772542742_273544255_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08854"/>
            <a:ext cx="2376264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C:\Users\User\Downloads\28309419_1309347712542748_616385444_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232248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59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b="1" dirty="0" smtClean="0"/>
              <a:t>Edukacja wg planu daltońskiego umożliwia wychowanie dziecka „ ku przyszłości” – by stało się samodzielną jednostką, która bez trudu sprosta różnorodnym wyzwaniom, jaki napotka na swojej drodze.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90357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2800" dirty="0" smtClean="0"/>
              <a:t>Opracowanie:</a:t>
            </a:r>
          </a:p>
          <a:p>
            <a:pPr marL="0" indent="0">
              <a:buNone/>
            </a:pPr>
            <a:r>
              <a:rPr lang="pl-PL" sz="2400" dirty="0" smtClean="0"/>
              <a:t>Magdalena Abłażej-Piątkowska</a:t>
            </a:r>
            <a:endParaRPr lang="pl-PL" sz="2400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dirty="0" smtClean="0"/>
              <a:t>Bibliografia:</a:t>
            </a:r>
          </a:p>
          <a:p>
            <a:pPr marL="0" indent="0">
              <a:buNone/>
            </a:pPr>
            <a:r>
              <a:rPr lang="pl-PL" sz="2400" dirty="0" smtClean="0"/>
              <a:t>Roel Rohner, Hans Wenke „ Pedagogika planu daltońskiego”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8748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Helen Parkhurst 1892-1973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851920" y="1988840"/>
            <a:ext cx="4834880" cy="41373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Nauczycielka amerykańska, twórczyni systemu nauczania określanego mianem „ daltoński plan laboratoryjny”. System ten powstał pod wpływem dzieła J. Deveye’a oraz wieloletniej współpracy z M. Montessori.</a:t>
            </a:r>
            <a:endParaRPr lang="pl-PL" dirty="0"/>
          </a:p>
        </p:txBody>
      </p:sp>
      <p:pic>
        <p:nvPicPr>
          <p:cNvPr id="6" name="Obraz 5" descr="Podobny obra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2736304" cy="3616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09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35896" y="1600200"/>
            <a:ext cx="518457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dirty="0" smtClean="0"/>
              <a:t>Koncepcję swoją  przedstawiła w książce</a:t>
            </a:r>
          </a:p>
          <a:p>
            <a:pPr marL="0" indent="0" algn="ctr">
              <a:buNone/>
            </a:pPr>
            <a:r>
              <a:rPr lang="pl-PL" sz="4000" b="1" dirty="0" smtClean="0"/>
              <a:t>„ Wykształcenie wg planu daltońskiego”.</a:t>
            </a:r>
            <a:endParaRPr lang="pl-PL" sz="4000" b="1" dirty="0"/>
          </a:p>
        </p:txBody>
      </p:sp>
      <p:pic>
        <p:nvPicPr>
          <p:cNvPr id="6" name="Obraz 5" descr="Znalezione obrazy dla zapytania helen parkhurs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096344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92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SŁOWA KLUCZE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Trzy główne zasady, na których opiera się</a:t>
            </a:r>
          </a:p>
          <a:p>
            <a:pPr marL="0" indent="0" algn="ctr">
              <a:buNone/>
            </a:pPr>
            <a:r>
              <a:rPr lang="pl-PL" dirty="0" smtClean="0"/>
              <a:t> plan daltoński:</a:t>
            </a:r>
          </a:p>
          <a:p>
            <a:pPr marL="0" indent="0" algn="ctr">
              <a:buNone/>
            </a:pPr>
            <a:endParaRPr lang="pl-PL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/>
              <a:t> uczenie się </a:t>
            </a:r>
            <a:r>
              <a:rPr lang="pl-PL" b="1" dirty="0" smtClean="0">
                <a:solidFill>
                  <a:srgbClr val="FF0000"/>
                </a:solidFill>
              </a:rPr>
              <a:t>samodzielności,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u</a:t>
            </a:r>
            <a:r>
              <a:rPr lang="pl-PL" b="1" dirty="0" smtClean="0"/>
              <a:t>czenie się </a:t>
            </a:r>
            <a:r>
              <a:rPr lang="pl-PL" b="1" dirty="0" smtClean="0">
                <a:solidFill>
                  <a:srgbClr val="FF0000"/>
                </a:solidFill>
              </a:rPr>
              <a:t>odpowiedzialności,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/>
              <a:t>u</a:t>
            </a:r>
            <a:r>
              <a:rPr lang="pl-PL" b="1" dirty="0" smtClean="0"/>
              <a:t>czenie się </a:t>
            </a:r>
            <a:r>
              <a:rPr lang="pl-PL" b="1" dirty="0" smtClean="0">
                <a:solidFill>
                  <a:srgbClr val="FF0000"/>
                </a:solidFill>
              </a:rPr>
              <a:t>współpracy.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4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SAMODZIELNOŚĆ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/>
              <a:t>Dziecko na podstawie wskazówek nauczyciela stara się rozwiązać postawiony problem, szuka także własnych źródeł wiedzy, nie traktuje nauczyciela jako skarbnicy gotowych rozwiązań, lecz jako partnera, od którego można otrzymać wskazówkę.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52076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ODPOWIEDZIALNOŚĆ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b="1" dirty="0" smtClean="0"/>
              <a:t>Nierozerwalnie wiąże się z wolnością (dziecko samo decyduje o sposobie wykonania zadania – kolejności i czasie), ponieważ za wolnym wyborem stoi odpowiedzialność za wykonanie zadania, które dziecko ponosi przed nauczycielem (samoocena i ocena nauczyciela jako ostatni etap pracy) oraz przed innymi członkami zespołu; dzięki temu maluch uczy się, że z danej wolności należy mądrze korzystać.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09514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WSPÓŁPRACA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/>
              <a:t>Dziecko nie pracuje w oderwaniu od społeczności i nawet jeżeli zajmuje się czymś samodzielnie, musi uwzględniać potrzeby innych; z kolei zadania w zespołach stawiają na rozwój umiejętności komunikacyjnych.</a:t>
            </a:r>
          </a:p>
          <a:p>
            <a:pPr marL="0" indent="0">
              <a:buNone/>
            </a:pPr>
            <a:endParaRPr lang="pl-PL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/>
              <a:t>Dziecko ma działać i poszukiwać, a nie sięgać po gotowe rozwiązania, ma badać świat i wyciągać wnioski – już od przedszkola.</a:t>
            </a:r>
          </a:p>
          <a:p>
            <a:pPr marL="0" indent="0">
              <a:buNone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938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ROLA NAUCZYCIELA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/>
              <a:t>Plan daltoński nie jest sztywnym systemem, można go modyfikować w zależności od: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m</a:t>
            </a:r>
            <a:r>
              <a:rPr lang="pl-PL" sz="2800" dirty="0" smtClean="0"/>
              <a:t>ożliwości grupy, z jaką pracuje nauczyciel;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w</a:t>
            </a:r>
            <a:r>
              <a:rPr lang="pl-PL" sz="2800" dirty="0" smtClean="0"/>
              <a:t>arunków, w jakich nauczyciel pracuje – lokal, wyposażenie;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k</a:t>
            </a:r>
            <a:r>
              <a:rPr lang="pl-PL" sz="2800" dirty="0" smtClean="0"/>
              <a:t>reatywności i zaangażowania nauczyciela.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Kim staje się nauczyciel?</a:t>
            </a:r>
          </a:p>
          <a:p>
            <a:pPr marL="0" indent="0">
              <a:buNone/>
            </a:pPr>
            <a:r>
              <a:rPr lang="pl-PL" b="1" dirty="0" smtClean="0"/>
              <a:t>Strategiem, inicjatorem, konsultantem, dopiero na końcu oceniającym.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741763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643</Words>
  <Application>Microsoft Office PowerPoint</Application>
  <PresentationFormat>Pokaz na ekranie (4:3)</PresentationFormat>
  <Paragraphs>83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Arial Unicode MS</vt:lpstr>
      <vt:lpstr>Arial</vt:lpstr>
      <vt:lpstr>Calibri</vt:lpstr>
      <vt:lpstr>Wingdings</vt:lpstr>
      <vt:lpstr>Motyw pakietu Office</vt:lpstr>
      <vt:lpstr>ELEMENTY  PLANU DALTOŃSKIEGO</vt:lpstr>
      <vt:lpstr>Prezentacja programu PowerPoint</vt:lpstr>
      <vt:lpstr>Helen Parkhurst 1892-1973</vt:lpstr>
      <vt:lpstr>Prezentacja programu PowerPoint</vt:lpstr>
      <vt:lpstr>SŁOWA KLUCZE</vt:lpstr>
      <vt:lpstr>SAMODZIELNOŚĆ</vt:lpstr>
      <vt:lpstr>ODPOWIEDZIALNOŚĆ</vt:lpstr>
      <vt:lpstr>WSPÓŁPRACA</vt:lpstr>
      <vt:lpstr>ROLA NAUCZYCIELA</vt:lpstr>
      <vt:lpstr>Prezentacja programu PowerPoint</vt:lpstr>
      <vt:lpstr>Prezentacja programu PowerPoint</vt:lpstr>
      <vt:lpstr>Prezentacja programu PowerPoint</vt:lpstr>
      <vt:lpstr>TABLICA OBECNOŚCI</vt:lpstr>
      <vt:lpstr>STRAŻNICY</vt:lpstr>
      <vt:lpstr>STRAŻNIK CZASU</vt:lpstr>
      <vt:lpstr>   Czuwa nad czasem wykonania zadania, zabawy, posiłku itp., posługując się zegarem daltońskim. </vt:lpstr>
      <vt:lpstr>STRAŻNIK CISZY</vt:lpstr>
      <vt:lpstr>STRAŻNIK ZADANIA</vt:lpstr>
      <vt:lpstr>DYŻURNI</vt:lpstr>
      <vt:lpstr>SYGNALIZATOR</vt:lpstr>
      <vt:lpstr>PARY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ELEMENTY  PLANU DALTOŃSKIEGO</dc:title>
  <dc:creator>User</dc:creator>
  <cp:lastModifiedBy>IwonaWolsztyniak</cp:lastModifiedBy>
  <cp:revision>20</cp:revision>
  <dcterms:created xsi:type="dcterms:W3CDTF">2018-02-18T19:17:53Z</dcterms:created>
  <dcterms:modified xsi:type="dcterms:W3CDTF">2018-02-19T09:27:58Z</dcterms:modified>
</cp:coreProperties>
</file>